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300" r:id="rId3"/>
    <p:sldId id="321" r:id="rId4"/>
    <p:sldId id="323" r:id="rId5"/>
    <p:sldId id="314" r:id="rId6"/>
    <p:sldId id="259" r:id="rId7"/>
    <p:sldId id="263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317" r:id="rId16"/>
    <p:sldId id="320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6" y="1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AB94D0A8-1DA2-4B17-8F18-987430D8FE5E}" type="pres">
      <dgm:prSet presAssocID="{17E5EE6B-58B3-4578-9613-6A0856A1FED7}" presName="compositeA" presStyleCnt="0"/>
      <dgm:spPr/>
    </dgm:pt>
    <dgm:pt modelId="{447A15F9-44BF-49C6-81D0-4E6CE0D30B07}" type="pres">
      <dgm:prSet presAssocID="{17E5EE6B-58B3-4578-9613-6A0856A1FED7}" presName="textA" presStyleLbl="revTx" presStyleIdx="0" presStyleCnt="6" custScaleX="107855" custScaleY="26367" custLinFactNeighborX="-110" custLinFactNeighborY="52415">
        <dgm:presLayoutVars>
          <dgm:bulletEnabled val="1"/>
        </dgm:presLayoutVars>
      </dgm:prSet>
      <dgm:spPr/>
    </dgm:pt>
    <dgm:pt modelId="{7B126D81-120B-410C-9193-A1D6E67AC5EB}" type="pres">
      <dgm:prSet presAssocID="{17E5EE6B-58B3-4578-9613-6A0856A1FED7}" presName="circleA" presStyleLbl="node1" presStyleIdx="0" presStyleCnt="6" custScaleX="50625" custScaleY="50625" custLinFactNeighborX="2133" custLinFactNeighborY="-22159"/>
      <dgm:spPr/>
    </dgm:pt>
    <dgm:pt modelId="{0D7B0A87-4F07-4F9F-9EDF-D4731836EE9A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D059BE18-42EB-4A8B-B11D-2C24E572C208}" type="pres">
      <dgm:prSet presAssocID="{BBB6606C-96BB-4D5B-A982-C4D912A303FE}" presName="compositeB" presStyleCnt="0"/>
      <dgm:spPr/>
    </dgm:pt>
    <dgm:pt modelId="{E2811170-653C-4F13-A811-34FF690D6811}" type="pres">
      <dgm:prSet presAssocID="{BBB6606C-96BB-4D5B-A982-C4D912A303FE}" presName="textB" presStyleLbl="revTx" presStyleIdx="1" presStyleCnt="6" custScaleX="154731" custScaleY="20915" custLinFactNeighborX="-17053" custLinFactNeighborY="-61364">
        <dgm:presLayoutVars>
          <dgm:bulletEnabled val="1"/>
        </dgm:presLayoutVars>
      </dgm:prSet>
      <dgm:spPr/>
    </dgm:pt>
    <dgm:pt modelId="{027C58CE-977C-41AF-8CBD-D7DF0D872BC2}" type="pres">
      <dgm:prSet presAssocID="{BBB6606C-96BB-4D5B-A982-C4D912A303FE}" presName="circleB" presStyleLbl="node1" presStyleIdx="1" presStyleCnt="6" custScaleX="50625" custScaleY="50625" custLinFactNeighborX="-57954" custLinFactNeighborY="-18750"/>
      <dgm:spPr/>
    </dgm:pt>
    <dgm:pt modelId="{F4D2E6DE-C940-4F90-A83C-4E3C63223F7F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B37336D6-F461-4A2E-8BC1-667C513BADC4}" type="pres">
      <dgm:prSet presAssocID="{6E04EB6C-043F-40C1-A383-BB8EF5572086}" presName="compositeA" presStyleCnt="0"/>
      <dgm:spPr/>
    </dgm:pt>
    <dgm:pt modelId="{630D017C-CCD5-41D4-A7B2-B59BA31444E0}" type="pres">
      <dgm:prSet presAssocID="{6E04EB6C-043F-40C1-A383-BB8EF5572086}" presName="textA" presStyleLbl="revTx" presStyleIdx="2" presStyleCnt="6" custScaleX="185729" custScaleY="45716" custLinFactX="41985" custLinFactY="33380" custLinFactNeighborX="100000" custLinFactNeighborY="100000">
        <dgm:presLayoutVars>
          <dgm:bulletEnabled val="1"/>
        </dgm:presLayoutVars>
      </dgm:prSet>
      <dgm:spPr/>
    </dgm:pt>
    <dgm:pt modelId="{7C21DBE3-9B53-4D75-A451-56324EFC9FBA}" type="pres">
      <dgm:prSet presAssocID="{6E04EB6C-043F-40C1-A383-BB8EF5572086}" presName="circleA" presStyleLbl="node1" presStyleIdx="2" presStyleCnt="6" custScaleX="50625" custScaleY="50625" custLinFactX="336363" custLinFactNeighborX="400000" custLinFactNeighborY="-17045"/>
      <dgm:spPr/>
    </dgm:pt>
    <dgm:pt modelId="{AE336BDD-4571-4379-AC28-04436E8CC164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BDCE0703-590D-4C12-BBE7-25E40CE78B85}" type="pres">
      <dgm:prSet presAssocID="{0C126C06-5E8E-4F73-9448-82DEEF4F823F}" presName="compositeB" presStyleCnt="0"/>
      <dgm:spPr/>
    </dgm:pt>
    <dgm:pt modelId="{6C8DD76B-48D3-4056-B23F-E5AF30BF2FB4}" type="pres">
      <dgm:prSet presAssocID="{0C126C06-5E8E-4F73-9448-82DEEF4F823F}" presName="textB" presStyleLbl="revTx" presStyleIdx="3" presStyleCnt="6" custScaleX="148325" custScaleY="35068" custLinFactX="-51582" custLinFactY="-35214" custLinFactNeighborX="-100000" custLinFactNeighborY="-100000">
        <dgm:presLayoutVars>
          <dgm:bulletEnabled val="1"/>
        </dgm:presLayoutVars>
      </dgm:prSet>
      <dgm:spPr/>
    </dgm:pt>
    <dgm:pt modelId="{21F456BC-457D-4127-B138-FD278AB29AA1}" type="pres">
      <dgm:prSet presAssocID="{0C126C06-5E8E-4F73-9448-82DEEF4F823F}" presName="circleB" presStyleLbl="node1" presStyleIdx="3" presStyleCnt="6" custScaleX="50625" custScaleY="50625" custLinFactX="-157955" custLinFactY="-56818" custLinFactNeighborX="-200000" custLinFactNeighborY="-100000"/>
      <dgm:spPr/>
    </dgm:pt>
    <dgm:pt modelId="{B5D4A98D-29F7-494C-90C2-3430E0F7A0E2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FD8CA13C-D858-4201-BDD7-90B37C854032}" type="pres">
      <dgm:prSet presAssocID="{15167219-6307-4E28-8559-8D968C46DEE7}" presName="compositeA" presStyleCnt="0"/>
      <dgm:spPr/>
    </dgm:pt>
    <dgm:pt modelId="{EC5FC89B-D99A-4D68-82A7-3BCA0B056069}" type="pres">
      <dgm:prSet presAssocID="{15167219-6307-4E28-8559-8D968C46DEE7}" presName="textA" presStyleLbl="revTx" presStyleIdx="4" presStyleCnt="6" custScaleX="116672" custScaleY="36186" custLinFactNeighborX="-6125" custLinFactNeighborY="45714">
        <dgm:presLayoutVars>
          <dgm:bulletEnabled val="1"/>
        </dgm:presLayoutVars>
      </dgm:prSet>
      <dgm:spPr/>
    </dgm:pt>
    <dgm:pt modelId="{AB4A864E-4203-4C9F-810E-764B7834802D}" type="pres">
      <dgm:prSet presAssocID="{15167219-6307-4E28-8559-8D968C46DEE7}" presName="circleA" presStyleLbl="node1" presStyleIdx="4" presStyleCnt="6" custScaleX="50625" custScaleY="50625" custLinFactX="-190473" custLinFactY="17613" custLinFactNeighborX="-200000" custLinFactNeighborY="100000"/>
      <dgm:spPr/>
    </dgm:pt>
    <dgm:pt modelId="{82831600-B7B7-4DFD-8687-324A4F57F164}" type="pres">
      <dgm:prSet presAssocID="{15167219-6307-4E28-8559-8D968C46DEE7}" presName="spaceA" presStyleCnt="0"/>
      <dgm:spPr/>
    </dgm:pt>
    <dgm:pt modelId="{D69979E4-3B77-44DB-87D9-8559475B872E}" type="pres">
      <dgm:prSet presAssocID="{976BE315-8169-49C6-9114-B9426AEE8CD5}" presName="space" presStyleCnt="0"/>
      <dgm:spPr/>
    </dgm:pt>
    <dgm:pt modelId="{8EB39F43-B763-4F44-BC30-7226817C7551}" type="pres">
      <dgm:prSet presAssocID="{B189F042-2E30-4E4F-9D5E-1CD973C394B7}" presName="compositeB" presStyleCnt="0"/>
      <dgm:spPr/>
    </dgm:pt>
    <dgm:pt modelId="{D4297898-1F36-41B2-83CE-69BE3F89B92E}" type="pres">
      <dgm:prSet presAssocID="{B189F042-2E30-4E4F-9D5E-1CD973C394B7}" presName="textB" presStyleLbl="revTx" presStyleIdx="5" presStyleCnt="6" custScaleX="113544" custScaleY="24467" custLinFactNeighborY="-60937">
        <dgm:presLayoutVars>
          <dgm:bulletEnabled val="1"/>
        </dgm:presLayoutVars>
      </dgm:prSet>
      <dgm:spPr/>
    </dgm:pt>
    <dgm:pt modelId="{DD423D21-0902-424D-AD87-25868FD2B11F}" type="pres">
      <dgm:prSet presAssocID="{B189F042-2E30-4E4F-9D5E-1CD973C394B7}" presName="circleB" presStyleLbl="node1" presStyleIdx="5" presStyleCnt="6" custScaleX="50625" custScaleY="50625" custLinFactNeighborX="-8523" custLinFactNeighborY="-18750"/>
      <dgm:spPr/>
    </dgm:pt>
    <dgm:pt modelId="{5FA7C0AC-E1EC-4CBB-976E-94644AE6F0DA}" type="pres">
      <dgm:prSet presAssocID="{B189F042-2E30-4E4F-9D5E-1CD973C394B7}" presName="spaceB" presStyleCnt="0"/>
      <dgm:spPr/>
    </dgm:pt>
  </dgm:ptLst>
  <dgm:cxnLst>
    <dgm:cxn modelId="{4D783029-1647-408E-B538-EA0792339BA9}" srcId="{3E5649EE-1221-452D-8CA9-DE3FAFAF84D1}" destId="{6E04EB6C-043F-40C1-A383-BB8EF5572086}" srcOrd="2" destOrd="0" parTransId="{1281B5FB-5B55-4341-B444-783632E1427B}" sibTransId="{3E89B26E-D158-48F0-A31A-0E3A4CF22E1B}"/>
    <dgm:cxn modelId="{E6DF6934-2FE1-40FC-8AC2-D4EBF23FDC6A}" type="presOf" srcId="{15167219-6307-4E28-8559-8D968C46DEE7}" destId="{EC5FC89B-D99A-4D68-82A7-3BCA0B056069}" srcOrd="0" destOrd="0" presId="urn:microsoft.com/office/officeart/2005/8/layout/hProcess11"/>
    <dgm:cxn modelId="{61E1EF36-825D-4E9F-AD8E-106EC55FA063}" type="presOf" srcId="{0C126C06-5E8E-4F73-9448-82DEEF4F823F}" destId="{6C8DD76B-48D3-4056-B23F-E5AF30BF2FB4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DF060869-F36B-41E7-8B61-C11FDA30A2A5}" type="presOf" srcId="{6E04EB6C-043F-40C1-A383-BB8EF5572086}" destId="{630D017C-CCD5-41D4-A7B2-B59BA31444E0}" srcOrd="0" destOrd="0" presId="urn:microsoft.com/office/officeart/2005/8/layout/hProcess11"/>
    <dgm:cxn modelId="{90129B49-9D3D-462E-B744-1D2900E295ED}" type="presOf" srcId="{B189F042-2E30-4E4F-9D5E-1CD973C394B7}" destId="{D4297898-1F36-41B2-83CE-69BE3F89B92E}" srcOrd="0" destOrd="0" presId="urn:microsoft.com/office/officeart/2005/8/layout/hProcess11"/>
    <dgm:cxn modelId="{A66A0AA4-A0C7-4250-944F-5316F2529CF0}" srcId="{3E5649EE-1221-452D-8CA9-DE3FAFAF84D1}" destId="{15167219-6307-4E28-8559-8D968C46DEE7}" srcOrd="4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7A9DE1B5-18AB-44BB-B648-F912832BB4E5}" type="presOf" srcId="{BBB6606C-96BB-4D5B-A982-C4D912A303FE}" destId="{E2811170-653C-4F13-A811-34FF690D6811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9A8A97C7-4032-44A8-8073-D1CAFCFCA9C5}" type="presOf" srcId="{17E5EE6B-58B3-4578-9613-6A0856A1FED7}" destId="{447A15F9-44BF-49C6-81D0-4E6CE0D30B07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5C5C529E-ADEB-4E99-A7AA-FDF0F19C0E3E}" type="presParOf" srcId="{81B0F0EC-9721-4124-BD28-B8069947F7A6}" destId="{FC1380FE-0EEE-4E0B-82C5-278F688A298D}" srcOrd="0" destOrd="0" presId="urn:microsoft.com/office/officeart/2005/8/layout/hProcess11"/>
    <dgm:cxn modelId="{3A305963-6CBC-4FCC-8104-E43D034F8AE9}" type="presParOf" srcId="{81B0F0EC-9721-4124-BD28-B8069947F7A6}" destId="{28B76156-B0DE-4672-8D97-A35594169592}" srcOrd="1" destOrd="0" presId="urn:microsoft.com/office/officeart/2005/8/layout/hProcess11"/>
    <dgm:cxn modelId="{B629BA4E-E35B-4C8D-B79F-5DD5726BDB7B}" type="presParOf" srcId="{28B76156-B0DE-4672-8D97-A35594169592}" destId="{AB94D0A8-1DA2-4B17-8F18-987430D8FE5E}" srcOrd="0" destOrd="0" presId="urn:microsoft.com/office/officeart/2005/8/layout/hProcess11"/>
    <dgm:cxn modelId="{DF8AFC91-F5E8-4548-97CD-D9DF7860AB60}" type="presParOf" srcId="{AB94D0A8-1DA2-4B17-8F18-987430D8FE5E}" destId="{447A15F9-44BF-49C6-81D0-4E6CE0D30B07}" srcOrd="0" destOrd="0" presId="urn:microsoft.com/office/officeart/2005/8/layout/hProcess11"/>
    <dgm:cxn modelId="{B0D6E420-37E5-48BA-B1A5-379EEBA3A503}" type="presParOf" srcId="{AB94D0A8-1DA2-4B17-8F18-987430D8FE5E}" destId="{7B126D81-120B-410C-9193-A1D6E67AC5EB}" srcOrd="1" destOrd="0" presId="urn:microsoft.com/office/officeart/2005/8/layout/hProcess11"/>
    <dgm:cxn modelId="{02B9602A-B6DB-463C-9CCA-3401C14F2A0E}" type="presParOf" srcId="{AB94D0A8-1DA2-4B17-8F18-987430D8FE5E}" destId="{0D7B0A87-4F07-4F9F-9EDF-D4731836EE9A}" srcOrd="2" destOrd="0" presId="urn:microsoft.com/office/officeart/2005/8/layout/hProcess11"/>
    <dgm:cxn modelId="{3D0AA501-F098-44FC-81FC-2ECD0C58629C}" type="presParOf" srcId="{28B76156-B0DE-4672-8D97-A35594169592}" destId="{5B45FBD2-0318-4DDB-B3C9-2B931F82DF8A}" srcOrd="1" destOrd="0" presId="urn:microsoft.com/office/officeart/2005/8/layout/hProcess11"/>
    <dgm:cxn modelId="{6ACC1660-78E8-41CF-9F52-970D4BFA4031}" type="presParOf" srcId="{28B76156-B0DE-4672-8D97-A35594169592}" destId="{D059BE18-42EB-4A8B-B11D-2C24E572C208}" srcOrd="2" destOrd="0" presId="urn:microsoft.com/office/officeart/2005/8/layout/hProcess11"/>
    <dgm:cxn modelId="{308143E5-509C-4AB3-8594-CF402F030BAC}" type="presParOf" srcId="{D059BE18-42EB-4A8B-B11D-2C24E572C208}" destId="{E2811170-653C-4F13-A811-34FF690D6811}" srcOrd="0" destOrd="0" presId="urn:microsoft.com/office/officeart/2005/8/layout/hProcess11"/>
    <dgm:cxn modelId="{CD56BA1E-1923-4214-A50D-4E4DF5C9E052}" type="presParOf" srcId="{D059BE18-42EB-4A8B-B11D-2C24E572C208}" destId="{027C58CE-977C-41AF-8CBD-D7DF0D872BC2}" srcOrd="1" destOrd="0" presId="urn:microsoft.com/office/officeart/2005/8/layout/hProcess11"/>
    <dgm:cxn modelId="{F740DF0A-B35F-46A5-ACE3-B27166786447}" type="presParOf" srcId="{D059BE18-42EB-4A8B-B11D-2C24E572C208}" destId="{F4D2E6DE-C940-4F90-A83C-4E3C63223F7F}" srcOrd="2" destOrd="0" presId="urn:microsoft.com/office/officeart/2005/8/layout/hProcess11"/>
    <dgm:cxn modelId="{485E5016-9CA2-4866-82A6-25FCA41BB806}" type="presParOf" srcId="{28B76156-B0DE-4672-8D97-A35594169592}" destId="{957FDC44-0773-48A5-8BD5-B5913D7B5D3B}" srcOrd="3" destOrd="0" presId="urn:microsoft.com/office/officeart/2005/8/layout/hProcess11"/>
    <dgm:cxn modelId="{0E7F5817-47E2-4967-BDE6-D23BF4025985}" type="presParOf" srcId="{28B76156-B0DE-4672-8D97-A35594169592}" destId="{B37336D6-F461-4A2E-8BC1-667C513BADC4}" srcOrd="4" destOrd="0" presId="urn:microsoft.com/office/officeart/2005/8/layout/hProcess11"/>
    <dgm:cxn modelId="{7F4B40CC-2046-439C-ACB2-D20C1D36CF6E}" type="presParOf" srcId="{B37336D6-F461-4A2E-8BC1-667C513BADC4}" destId="{630D017C-CCD5-41D4-A7B2-B59BA31444E0}" srcOrd="0" destOrd="0" presId="urn:microsoft.com/office/officeart/2005/8/layout/hProcess11"/>
    <dgm:cxn modelId="{13F1B3C6-1866-4C56-AE16-0C124ADA07C0}" type="presParOf" srcId="{B37336D6-F461-4A2E-8BC1-667C513BADC4}" destId="{7C21DBE3-9B53-4D75-A451-56324EFC9FBA}" srcOrd="1" destOrd="0" presId="urn:microsoft.com/office/officeart/2005/8/layout/hProcess11"/>
    <dgm:cxn modelId="{93201B05-4CEC-422D-A842-D2EC78EB1190}" type="presParOf" srcId="{B37336D6-F461-4A2E-8BC1-667C513BADC4}" destId="{AE336BDD-4571-4379-AC28-04436E8CC164}" srcOrd="2" destOrd="0" presId="urn:microsoft.com/office/officeart/2005/8/layout/hProcess11"/>
    <dgm:cxn modelId="{AFA67AEE-39AD-45A4-836E-EF481B1AC0FD}" type="presParOf" srcId="{28B76156-B0DE-4672-8D97-A35594169592}" destId="{03EBA6DE-8F5D-4FD4-859A-ADFF51BD2078}" srcOrd="5" destOrd="0" presId="urn:microsoft.com/office/officeart/2005/8/layout/hProcess11"/>
    <dgm:cxn modelId="{E8F00393-EEFA-489B-A142-CDCC1D862CA7}" type="presParOf" srcId="{28B76156-B0DE-4672-8D97-A35594169592}" destId="{BDCE0703-590D-4C12-BBE7-25E40CE78B85}" srcOrd="6" destOrd="0" presId="urn:microsoft.com/office/officeart/2005/8/layout/hProcess11"/>
    <dgm:cxn modelId="{B4EF5C87-0314-43A8-B0FA-1306577BB785}" type="presParOf" srcId="{BDCE0703-590D-4C12-BBE7-25E40CE78B85}" destId="{6C8DD76B-48D3-4056-B23F-E5AF30BF2FB4}" srcOrd="0" destOrd="0" presId="urn:microsoft.com/office/officeart/2005/8/layout/hProcess11"/>
    <dgm:cxn modelId="{ED483C6D-7614-4C49-8A8D-B7043A1EEF7B}" type="presParOf" srcId="{BDCE0703-590D-4C12-BBE7-25E40CE78B85}" destId="{21F456BC-457D-4127-B138-FD278AB29AA1}" srcOrd="1" destOrd="0" presId="urn:microsoft.com/office/officeart/2005/8/layout/hProcess11"/>
    <dgm:cxn modelId="{0412D2B7-3838-4CC6-8562-B88F3E408DD4}" type="presParOf" srcId="{BDCE0703-590D-4C12-BBE7-25E40CE78B85}" destId="{B5D4A98D-29F7-494C-90C2-3430E0F7A0E2}" srcOrd="2" destOrd="0" presId="urn:microsoft.com/office/officeart/2005/8/layout/hProcess11"/>
    <dgm:cxn modelId="{66DEE047-0DB2-4821-A34E-16E77005E605}" type="presParOf" srcId="{28B76156-B0DE-4672-8D97-A35594169592}" destId="{F0ED0B97-9B2C-420C-B245-0032095A6E92}" srcOrd="7" destOrd="0" presId="urn:microsoft.com/office/officeart/2005/8/layout/hProcess11"/>
    <dgm:cxn modelId="{A124C1BC-DF31-4811-9417-7A9EAD40DA24}" type="presParOf" srcId="{28B76156-B0DE-4672-8D97-A35594169592}" destId="{FD8CA13C-D858-4201-BDD7-90B37C854032}" srcOrd="8" destOrd="0" presId="urn:microsoft.com/office/officeart/2005/8/layout/hProcess11"/>
    <dgm:cxn modelId="{5A8BE206-8964-46DE-9C2F-AF87D1DC26D7}" type="presParOf" srcId="{FD8CA13C-D858-4201-BDD7-90B37C854032}" destId="{EC5FC89B-D99A-4D68-82A7-3BCA0B056069}" srcOrd="0" destOrd="0" presId="urn:microsoft.com/office/officeart/2005/8/layout/hProcess11"/>
    <dgm:cxn modelId="{620C2DF3-01C3-4A9A-9282-00E22B4FD7E0}" type="presParOf" srcId="{FD8CA13C-D858-4201-BDD7-90B37C854032}" destId="{AB4A864E-4203-4C9F-810E-764B7834802D}" srcOrd="1" destOrd="0" presId="urn:microsoft.com/office/officeart/2005/8/layout/hProcess11"/>
    <dgm:cxn modelId="{5FEB06C4-37E8-445D-AC41-E0FAF5C252CA}" type="presParOf" srcId="{FD8CA13C-D858-4201-BDD7-90B37C854032}" destId="{82831600-B7B7-4DFD-8687-324A4F57F164}" srcOrd="2" destOrd="0" presId="urn:microsoft.com/office/officeart/2005/8/layout/hProcess11"/>
    <dgm:cxn modelId="{0BD12D2C-FDFA-4B46-9018-38F2B5D67728}" type="presParOf" srcId="{28B76156-B0DE-4672-8D97-A35594169592}" destId="{D69979E4-3B77-44DB-87D9-8559475B872E}" srcOrd="9" destOrd="0" presId="urn:microsoft.com/office/officeart/2005/8/layout/hProcess11"/>
    <dgm:cxn modelId="{EFF1544D-FD18-4DBD-89B3-8EB2F627B51E}" type="presParOf" srcId="{28B76156-B0DE-4672-8D97-A35594169592}" destId="{8EB39F43-B763-4F44-BC30-7226817C7551}" srcOrd="10" destOrd="0" presId="urn:microsoft.com/office/officeart/2005/8/layout/hProcess11"/>
    <dgm:cxn modelId="{650AC960-E06B-401F-9EB0-4ED90571E017}" type="presParOf" srcId="{8EB39F43-B763-4F44-BC30-7226817C7551}" destId="{D4297898-1F36-41B2-83CE-69BE3F89B92E}" srcOrd="0" destOrd="0" presId="urn:microsoft.com/office/officeart/2005/8/layout/hProcess11"/>
    <dgm:cxn modelId="{FE230D79-328F-467D-99BF-FF02095ADF1D}" type="presParOf" srcId="{8EB39F43-B763-4F44-BC30-7226817C7551}" destId="{DD423D21-0902-424D-AD87-25868FD2B11F}" srcOrd="1" destOrd="0" presId="urn:microsoft.com/office/officeart/2005/8/layout/hProcess11"/>
    <dgm:cxn modelId="{4211B987-BB2C-44F8-A1B1-E56F69C4BCAA}" type="presParOf" srcId="{8EB39F43-B763-4F44-BC30-7226817C7551}" destId="{5FA7C0AC-E1EC-4CBB-976E-94644AE6F0D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A15F9-44BF-49C6-81D0-4E6CE0D30B07}">
      <dsp:nvSpPr>
        <dsp:cNvPr id="0" name=""/>
        <dsp:cNvSpPr/>
      </dsp:nvSpPr>
      <dsp:spPr>
        <a:xfrm>
          <a:off x="2377" y="1535070"/>
          <a:ext cx="1388325" cy="57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2377" y="1535070"/>
        <a:ext cx="1388325" cy="571495"/>
      </dsp:txXfrm>
    </dsp:sp>
    <dsp:sp modelId="{7B126D81-120B-410C-9193-A1D6E67AC5EB}">
      <dsp:nvSpPr>
        <dsp:cNvPr id="0" name=""/>
        <dsp:cNvSpPr/>
      </dsp:nvSpPr>
      <dsp:spPr>
        <a:xfrm>
          <a:off x="572353" y="2053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11170-653C-4F13-A811-34FF690D6811}">
      <dsp:nvSpPr>
        <dsp:cNvPr id="0" name=""/>
        <dsp:cNvSpPr/>
      </dsp:nvSpPr>
      <dsp:spPr>
        <a:xfrm>
          <a:off x="1236970" y="3206761"/>
          <a:ext cx="1991719" cy="453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236970" y="3206761"/>
        <a:ext cx="1991719" cy="453325"/>
      </dsp:txXfrm>
    </dsp:sp>
    <dsp:sp modelId="{027C58CE-977C-41AF-8CBD-D7DF0D872BC2}">
      <dsp:nvSpPr>
        <dsp:cNvPr id="0" name=""/>
        <dsp:cNvSpPr/>
      </dsp:nvSpPr>
      <dsp:spPr>
        <a:xfrm>
          <a:off x="2001145" y="2899108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017C-CCD5-41D4-A7B2-B59BA31444E0}">
      <dsp:nvSpPr>
        <dsp:cNvPr id="0" name=""/>
        <dsp:cNvSpPr/>
      </dsp:nvSpPr>
      <dsp:spPr>
        <a:xfrm>
          <a:off x="5340211" y="3185114"/>
          <a:ext cx="2390730" cy="9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5340211" y="3185114"/>
        <a:ext cx="2390730" cy="990879"/>
      </dsp:txXfrm>
    </dsp:sp>
    <dsp:sp modelId="{7C21DBE3-9B53-4D75-A451-56324EFC9FBA}">
      <dsp:nvSpPr>
        <dsp:cNvPr id="0" name=""/>
        <dsp:cNvSpPr/>
      </dsp:nvSpPr>
      <dsp:spPr>
        <a:xfrm>
          <a:off x="8560870" y="2185665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DD76B-48D3-4056-B23F-E5AF30BF2FB4}">
      <dsp:nvSpPr>
        <dsp:cNvPr id="0" name=""/>
        <dsp:cNvSpPr/>
      </dsp:nvSpPr>
      <dsp:spPr>
        <a:xfrm>
          <a:off x="4016465" y="1376016"/>
          <a:ext cx="1909260" cy="760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11.2019</a:t>
          </a:r>
        </a:p>
      </dsp:txBody>
      <dsp:txXfrm>
        <a:off x="4016465" y="1376016"/>
        <a:ext cx="1909260" cy="760087"/>
      </dsp:txXfrm>
    </dsp:sp>
    <dsp:sp modelId="{21F456BC-457D-4127-B138-FD278AB29AA1}">
      <dsp:nvSpPr>
        <dsp:cNvPr id="0" name=""/>
        <dsp:cNvSpPr/>
      </dsp:nvSpPr>
      <dsp:spPr>
        <a:xfrm>
          <a:off x="4845482" y="2074273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FC89B-D99A-4D68-82A7-3BCA0B056069}">
      <dsp:nvSpPr>
        <dsp:cNvPr id="0" name=""/>
        <dsp:cNvSpPr/>
      </dsp:nvSpPr>
      <dsp:spPr>
        <a:xfrm>
          <a:off x="7862430" y="1336622"/>
          <a:ext cx="1501818" cy="784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862430" y="1336622"/>
        <a:ext cx="1501818" cy="784319"/>
      </dsp:txXfrm>
    </dsp:sp>
    <dsp:sp modelId="{AB4A864E-4203-4C9F-810E-764B7834802D}">
      <dsp:nvSpPr>
        <dsp:cNvPr id="0" name=""/>
        <dsp:cNvSpPr/>
      </dsp:nvSpPr>
      <dsp:spPr>
        <a:xfrm>
          <a:off x="6439178" y="2863692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97898-1F36-41B2-83CE-69BE3F89B92E}">
      <dsp:nvSpPr>
        <dsp:cNvPr id="0" name=""/>
        <dsp:cNvSpPr/>
      </dsp:nvSpPr>
      <dsp:spPr>
        <a:xfrm>
          <a:off x="9507451" y="3158275"/>
          <a:ext cx="1461554" cy="53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507451" y="3158275"/>
        <a:ext cx="1461554" cy="530314"/>
      </dsp:txXfrm>
    </dsp:sp>
    <dsp:sp modelId="{DD423D21-0902-424D-AD87-25868FD2B11F}">
      <dsp:nvSpPr>
        <dsp:cNvPr id="0" name=""/>
        <dsp:cNvSpPr/>
      </dsp:nvSpPr>
      <dsp:spPr>
        <a:xfrm>
          <a:off x="10054886" y="2879861"/>
          <a:ext cx="274320" cy="2743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9DF9E-2FF2-4EAC-B05C-A9435C8EF4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A303A1-F39D-4D7E-9A99-B1EDD540FB4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3924C-8E33-487F-9C7A-F4E7DF88E2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B42BA-E95D-44EB-A9DC-4384953DFD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275A-3720-440C-9B39-769CC4116D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933B57-C9A9-40E6-B95F-AEE6DCF5EEB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3C331-07BA-4D5B-BFD9-BEF8939589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27523-2FEB-412B-9CD6-4E7B0A7918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43EE-0846-4C40-8842-DB48358223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A0197F8-6A2E-4038-8787-35314EB1D30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8B0B1-E78F-4531-8291-98F01C9E80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94DB-4A56-4CAB-9102-5A7C2EA1D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43A87-3331-42F8-B3FE-3D52FC03E3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671F1E-2E82-47ED-BE45-0D52B67D2A3F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945CA-7EC0-49E2-9938-503DB41A2E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50B39-6E27-4370-87FD-8EFD6416C3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B28F-A7AF-4FAF-AEBD-2420CE13F7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A71A83-B0E3-43EA-92C2-72AB15FEB68C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ED10D-DB50-448E-B3C9-7D1B72587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C27E5-5576-4E83-9AF2-DA9D7B711A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84C2-5694-4F30-A8FD-D6BBEE2C4F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760FF1-822E-40C7-8CB0-2FCD42F67243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E180F-18D5-4D0A-BED1-5535BC84D7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273F2-3487-4537-BEA8-A14010CFD9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B7B1A-2AF3-45DA-BA10-C5D2B6280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302E79-5FD1-4C68-86CD-342CCD22592F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36FC-AD3A-4B1F-9813-3328883E76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961E3-32D7-45EE-B0B9-A1D38DF449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0CFF2-36E0-4A51-B685-31EFB82560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5DD3B5-180C-4807-9B11-CACF1DC42C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3B356-98F1-4C79-A582-CD518D0FF8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72268-05A1-4296-A9F3-DE3AE77389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241CD-D89D-4FAF-AD9F-72B591FA7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1C173C-DECA-4F72-AE27-DAF59AC5DC1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2FF2E-0788-460C-B1B4-674627570A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C55E-7594-4388-B387-931F73153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Capture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Capture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F3D6F-60CD-43F8-8824-F04B453BC7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A856D2-C32D-47E6-913D-F6C5CA4B6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C++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in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touch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window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array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vertex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index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working</a:t>
            </a:r>
            <a:endParaRPr lang="de-DE" sz="2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shader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added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65A6-A893-480F-9FE4-B5E9654FD9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6A495-988A-47D3-B202-246A321978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095372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API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Fusion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our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needs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on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example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project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Exploring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techniques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background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segmentation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88187-BB36-4EE7-80AB-12BACFDAD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740E0C-BC98-41B9-8F0D-2AE202AB64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Done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steps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Setup &amp;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, Recordings,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code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Multicamera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rendering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Advanced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recording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replaying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color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data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and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pointclouds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Mac support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Basic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setup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with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cmake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5BB5C-0D30-46E0-910B-53AE46B01A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595158-6EE2-4B6F-BEC9-E294795D2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OpenGL and GLFW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Gather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further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knowledge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over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and GLFW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by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doing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OpenGL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tutorial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Improve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the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visualization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program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to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render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dynamically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generated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scenes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Intel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RealSense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SDK</a:t>
            </a:r>
          </a:p>
          <a:p>
            <a:pPr lvl="2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Custom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image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pre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/post-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processing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filters</a:t>
            </a:r>
            <a:endParaRPr lang="de-DE" sz="28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Camera</a:t>
            </a: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32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calibration</a:t>
            </a:r>
            <a:endParaRPr lang="de-DE" sz="32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C3828E-0DC2-4664-8ACB-0B30DE1188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FB9714-F9F5-4D7D-96A4-48E5C1203C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Planned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Voxel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Grid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implementation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SDF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calculation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reconstruction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Canonical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model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Non-rigid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tracking</a:t>
            </a: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170239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FAC5E8-8946-45F8-A492-ED8969B0C8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228040" cy="4899240"/>
          </a:xfrm>
          <a:noFill/>
          <a:ln>
            <a:noFill/>
          </a:ln>
        </p:spPr>
        <p:txBody>
          <a:bodyPr wrap="square" anchor="t"/>
          <a:lstStyle/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R. A. Newcombe, D. Fox, S. M. Seitz. DynamicFusion: Reconstruction and Tracking of Non-rigid Scenes in Real-Time. IEEE CVPR, 2015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S. Khamis, Y. Degtyarev, P. Davidson, S. R. Fanello, A. Kowdle, S. O. Escolano, C. Rhemann, D. Kim, J. Taylor, P. Kohli, V. Tankovich, S. Izadi. Fusion4D: Real-time Performance Capture of Challenging Scenes. ACM SIGGRAPH, 2016</a:t>
            </a:r>
          </a:p>
          <a:p>
            <a:pPr marL="457200" lvl="1" indent="-457200">
              <a:spcBef>
                <a:spcPts val="56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M. Dou, P. Davidson, S. R. Fanello, S. Khamis, A. Kowdle, C. Rhemann, V. Tankovich, S. Izadi. Motion2Fusion: Real-time Volumetric Performance Capture. ACM SIGGRAPH, 2017</a:t>
            </a:r>
          </a:p>
        </p:txBody>
      </p:sp>
    </p:spTree>
    <p:extLst>
      <p:ext uri="{BB962C8B-B14F-4D97-AF65-F5344CB8AC3E}">
        <p14:creationId xmlns:p14="http://schemas.microsoft.com/office/powerpoint/2010/main" val="2468701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15286"/>
            <a:ext cx="10363200" cy="1590673"/>
          </a:xfrm>
        </p:spPr>
        <p:txBody>
          <a:bodyPr>
            <a:normAutofit/>
          </a:bodyPr>
          <a:lstStyle/>
          <a:p>
            <a:r>
              <a:rPr lang="en-US" b="1" i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56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5061" y="1126060"/>
            <a:ext cx="5086939" cy="43222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C698B6-A48C-441F-988F-99B358A40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7" r="24532"/>
          <a:stretch/>
        </p:blipFill>
        <p:spPr bwMode="auto">
          <a:xfrm>
            <a:off x="435676" y="2078168"/>
            <a:ext cx="6631599" cy="32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[Dou et al.]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9BC6-0BB1-40B9-81A7-544E6145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74"/>
            <a:ext cx="12192000" cy="37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99317-3E05-493F-9F0D-B3663B0E8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6186680" cy="4954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 preprocessing</a:t>
            </a:r>
          </a:p>
          <a:p>
            <a:pPr lvl="1"/>
            <a:r>
              <a:rPr lang="en-US" dirty="0">
                <a:cs typeface="Calibri"/>
              </a:rPr>
              <a:t>Depth filtering, background subtraction, visual hull computation</a:t>
            </a:r>
          </a:p>
          <a:p>
            <a:r>
              <a:rPr lang="en-US" dirty="0">
                <a:cs typeface="Calibri"/>
              </a:rPr>
              <a:t>Non-rigid shape reconstruction</a:t>
            </a:r>
          </a:p>
          <a:p>
            <a:pPr lvl="1"/>
            <a:r>
              <a:rPr lang="en-US" dirty="0">
                <a:cs typeface="Calibri"/>
              </a:rPr>
              <a:t>Sparse voxel grid</a:t>
            </a:r>
          </a:p>
          <a:p>
            <a:pPr lvl="1"/>
            <a:r>
              <a:rPr lang="en-US" dirty="0">
                <a:cs typeface="Calibri"/>
              </a:rPr>
              <a:t>Deformation graph construction</a:t>
            </a:r>
          </a:p>
          <a:p>
            <a:r>
              <a:rPr lang="en-US" dirty="0">
                <a:cs typeface="Calibri"/>
              </a:rPr>
              <a:t>Non-rigid tracking</a:t>
            </a:r>
          </a:p>
          <a:p>
            <a:pPr lvl="1"/>
            <a:r>
              <a:rPr lang="en-US" dirty="0">
                <a:cs typeface="Calibri"/>
              </a:rPr>
              <a:t>Projective depth ICP</a:t>
            </a:r>
          </a:p>
          <a:p>
            <a:pPr lvl="1"/>
            <a:r>
              <a:rPr lang="en-US" dirty="0">
                <a:cs typeface="Calibri"/>
              </a:rPr>
              <a:t>Global sparse correspondences</a:t>
            </a: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6DE5B-7263-423E-B5EF-95E02693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87" y="3429000"/>
            <a:ext cx="4826202" cy="239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90360-3BD6-40E5-89D2-308AAD0AF7A3}"/>
              </a:ext>
            </a:extLst>
          </p:cNvPr>
          <p:cNvGrpSpPr/>
          <p:nvPr/>
        </p:nvGrpSpPr>
        <p:grpSpPr>
          <a:xfrm>
            <a:off x="7480525" y="942960"/>
            <a:ext cx="3644325" cy="2333414"/>
            <a:chOff x="6798109" y="1011910"/>
            <a:chExt cx="2762658" cy="1768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B2D25B-B549-421E-BFB2-4EC7F987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8109" y="1011910"/>
              <a:ext cx="2762658" cy="176889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62250-71AE-4B11-A0FA-1DAD4EF26BAF}"/>
                </a:ext>
              </a:extLst>
            </p:cNvPr>
            <p:cNvSpPr/>
            <p:nvPr/>
          </p:nvSpPr>
          <p:spPr>
            <a:xfrm>
              <a:off x="9249746" y="1113453"/>
              <a:ext cx="311021" cy="273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9190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1E14D-B2E7-495C-908D-3F41F43CB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68A055-CA10-45D7-954A-0F60DFC4F3A4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noFill/>
          <a:ln>
            <a:noFill/>
          </a:ln>
        </p:spPr>
        <p:txBody>
          <a:bodyPr wrap="square" anchor="t"/>
          <a:lstStyle/>
          <a:p>
            <a:pPr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3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Data:</a:t>
            </a: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4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x Intel Realsense D415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1280x720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active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stereo</a:t>
            </a: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depth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  <a:p>
            <a:pPr lvl="1">
              <a:spcBef>
                <a:spcPts val="641"/>
              </a:spcBef>
              <a:buClr>
                <a:srgbClr val="000000"/>
              </a:buClr>
              <a:buSzPct val="100000"/>
            </a:pPr>
            <a:r>
              <a:rPr lang="de-DE" sz="24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1920x1080 RGB </a:t>
            </a:r>
            <a:r>
              <a:rPr lang="de-DE" sz="24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resolution</a:t>
            </a:r>
            <a:endParaRPr lang="de-DE" sz="24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A154A50-554F-462B-8E00-6AE08035B44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70" y="1031132"/>
            <a:ext cx="3970101" cy="18787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7006760-9B11-494A-BACB-54350C0F5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0" y="3307011"/>
            <a:ext cx="6096000" cy="23848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BB15A1-0E4A-4AA7-B321-490ED939B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02" y="3307011"/>
            <a:ext cx="3315269" cy="2525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91813-4F18-4E6D-81E9-6BFF40D474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84C0A-86A8-40EB-A5A6-D2293268B8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362794" cy="3027582"/>
          </a:xfrm>
          <a:noFill/>
          <a:ln>
            <a:noFill/>
          </a:ln>
        </p:spPr>
        <p:txBody>
          <a:bodyPr wrap="square" anchor="t"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DynamicFusion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: Reconstruction and Tracking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Non-rigid Scenes in Real-Time [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Newcombe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et al.]</a:t>
            </a:r>
          </a:p>
          <a:p>
            <a:pPr lvl="0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First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SLAM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system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Capable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non-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rigidly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deforming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</a:t>
            </a:r>
          </a:p>
          <a:p>
            <a:pPr lvl="1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together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RGBD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scans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commodity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sensors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0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dense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volumetric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6D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ﬁeld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Warps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into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frame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643107-F3BF-4A28-8383-9FEC71980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3970421"/>
            <a:ext cx="11839074" cy="18871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15600A-9ABD-4A78-97C9-EF05F75560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E609A-5E48-472E-99B2-FBC4349CA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79" y="942839"/>
            <a:ext cx="11314667" cy="2642572"/>
          </a:xfrm>
          <a:noFill/>
          <a:ln>
            <a:noFill/>
          </a:ln>
        </p:spPr>
        <p:txBody>
          <a:bodyPr wrap="square" anchor="t">
            <a:normAutofit fontScale="850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Fusion4D: Real-time Performance Capture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of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Challenging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Scenes [Dou et al.]</a:t>
            </a:r>
          </a:p>
          <a:p>
            <a:pPr lvl="0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Pipeline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live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multiview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performance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capture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1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Generating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temporally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coherent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high-quality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in real-time.</a:t>
            </a:r>
          </a:p>
          <a:p>
            <a:pPr lvl="0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Supports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both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incremental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improving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surface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over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time,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well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parameterizing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nonrigid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  <a:r>
              <a:rPr lang="de-DE" sz="28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	</a:t>
            </a:r>
          </a:p>
          <a:p>
            <a:pPr marL="0" lvl="0" indent="0">
              <a:lnSpc>
                <a:spcPct val="100000"/>
              </a:lnSpc>
              <a:spcBef>
                <a:spcPts val="1417"/>
              </a:spcBef>
              <a:buNone/>
            </a:pPr>
            <a:endParaRPr lang="de-DE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Calibri"/>
              <a:cs typeface="Calibri" pitchFamily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2F1840-1E5C-4046-B468-79BC160E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6" y="3585411"/>
            <a:ext cx="5527479" cy="2197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0A0893E-B7E4-4A93-BF36-74B0FDBDC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2" y="3757914"/>
            <a:ext cx="5970337" cy="18528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5CDF48-31E6-419C-AB42-64CCBE73A8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Multi-view RGB-D Capture Setup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3A65AE-0490-4D14-9250-7CAD15C69D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6280" y="942839"/>
            <a:ext cx="11519204" cy="2967424"/>
          </a:xfrm>
          <a:noFill/>
          <a:ln>
            <a:noFill/>
          </a:ln>
        </p:spPr>
        <p:txBody>
          <a:bodyPr wrap="square" anchor="t">
            <a:normAutofit fontScale="850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100000"/>
              <a:buFont typeface="Arial" pitchFamily="34"/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Motion2Fusion: Real-time </a:t>
            </a:r>
            <a:r>
              <a:rPr lang="de-DE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Volumetric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  <a:cs typeface="Calibri" pitchFamily="2"/>
              </a:rPr>
              <a:t> Performance Capture [Dou et al.]</a:t>
            </a:r>
          </a:p>
          <a:p>
            <a:pPr lvl="0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New non-rigid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fusion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pipeline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allowing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faithful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reconstruction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of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high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frequency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geometric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details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  <a:p>
            <a:pPr lvl="0"/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Machine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learning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technique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for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3D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correspondence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field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estimation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reducing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tracking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errors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and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artifacts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attributed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fast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motions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.</a:t>
            </a:r>
          </a:p>
          <a:p>
            <a:pPr lvl="0"/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a non rigid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alignment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strategy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that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more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robustly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deals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with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topology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changes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but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is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still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free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from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scene</a:t>
            </a:r>
            <a:r>
              <a:rPr lang="de-DE" dirty="0">
                <a:highlight>
                  <a:scrgbClr r="0" g="0" b="0">
                    <a:alpha val="0"/>
                  </a:scrgbClr>
                </a:highlight>
              </a:rPr>
              <a:t> </a:t>
            </a:r>
            <a:r>
              <a:rPr lang="de-DE" dirty="0" err="1">
                <a:highlight>
                  <a:scrgbClr r="0" g="0" b="0">
                    <a:alpha val="0"/>
                  </a:scrgbClr>
                </a:highlight>
              </a:rPr>
              <a:t>priors</a:t>
            </a:r>
            <a:endParaRPr lang="de-DE" dirty="0">
              <a:highlight>
                <a:scrgbClr r="0" g="0" b="0">
                  <a:alpha val="0"/>
                </a:scrgbClr>
              </a:highligh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525081-DD22-4C47-A25B-99B7892F6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0" y="3634968"/>
            <a:ext cx="5510464" cy="23764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619</Words>
  <Application>Microsoft Office PowerPoint</Application>
  <PresentationFormat>Breitbild</PresentationFormat>
  <Paragraphs>100</Paragraphs>
  <Slides>17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Calibri</vt:lpstr>
      <vt:lpstr>tum3d</vt:lpstr>
      <vt:lpstr>3D Scanning and Spatial Learning Multi-view 4D Volumetric Capture</vt:lpstr>
      <vt:lpstr>Multi-view RGB-D Capture Setup</vt:lpstr>
      <vt:lpstr>General Overview [Newcombe et al.]</vt:lpstr>
      <vt:lpstr>General Overview [Dou et al.]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Multi-view RGB-D Capture Setup</vt:lpstr>
      <vt:lpstr>Project Milestones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Marcel Bruckner</cp:lastModifiedBy>
  <cp:revision>23</cp:revision>
  <dcterms:created xsi:type="dcterms:W3CDTF">2017-09-06T12:09:29Z</dcterms:created>
  <dcterms:modified xsi:type="dcterms:W3CDTF">2019-10-24T09:09:39Z</dcterms:modified>
</cp:coreProperties>
</file>